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19" autoAdjust="0"/>
  </p:normalViewPr>
  <p:slideViewPr>
    <p:cSldViewPr snapToGrid="0">
      <p:cViewPr>
        <p:scale>
          <a:sx n="89" d="100"/>
          <a:sy n="89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2607" y="2014537"/>
            <a:ext cx="3903156" cy="2382603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Business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DR. SUMITA SHANKAR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816F77-7413-43EF-AB40-3BF3E7F5A7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1763" y="2771775"/>
            <a:ext cx="7250906" cy="11572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Business Environment encompasses the ‘climate’ or set of conditions, economic, social, political or institutional in which business operates.</a:t>
            </a:r>
          </a:p>
          <a:p>
            <a:r>
              <a:rPr lang="en-IN" dirty="0"/>
              <a:t>-Arthur M Weimar</a:t>
            </a:r>
          </a:p>
        </p:txBody>
      </p:sp>
    </p:spTree>
    <p:extLst>
      <p:ext uri="{BB962C8B-B14F-4D97-AF65-F5344CB8AC3E}">
        <p14:creationId xmlns:p14="http://schemas.microsoft.com/office/powerpoint/2010/main" val="71007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FA50-F136-41CD-A144-3061AEC1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964655"/>
            <a:ext cx="3517567" cy="1685925"/>
          </a:xfrm>
        </p:spPr>
        <p:txBody>
          <a:bodyPr/>
          <a:lstStyle/>
          <a:p>
            <a:r>
              <a:rPr lang="en-IN" dirty="0"/>
              <a:t>Features of Business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B62F-2E5C-4C18-B96F-DAC6F2A3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2085975"/>
            <a:ext cx="4700587" cy="4242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Dynamic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Direct or indirect impact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Internal or external factors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Inseparable part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Complex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Regulation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Opportunist / obstacles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898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A834-8EB9-476E-AAA2-74EE9E8F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BC0F-A286-4722-A0A3-13F7FAD39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1588" y="2664619"/>
            <a:ext cx="4465428" cy="320447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GB" dirty="0"/>
              <a:t>Identification of strength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dirty="0"/>
              <a:t>Identification of weakness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dirty="0"/>
              <a:t>Identification of opportunity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dirty="0"/>
              <a:t>Identification of threats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GB" dirty="0"/>
              <a:t>Effective planning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86DAE-6544-4491-A2E6-FC068357D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564606"/>
            <a:ext cx="4639736" cy="34045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Facilitates organizing of resources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Flexibility in operations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Survival and growth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Corporate images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Innovation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/>
              <a:t>Motivation to employees</a:t>
            </a:r>
          </a:p>
          <a:p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C39EED-E9BF-442F-98EF-8C04A3C4E242}"/>
              </a:ext>
            </a:extLst>
          </p:cNvPr>
          <p:cNvCxnSpPr>
            <a:cxnSpLocks/>
          </p:cNvCxnSpPr>
          <p:nvPr/>
        </p:nvCxnSpPr>
        <p:spPr>
          <a:xfrm>
            <a:off x="5737016" y="2178844"/>
            <a:ext cx="0" cy="3790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4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2866-A55C-4DA6-A177-E6D83E09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07544"/>
            <a:ext cx="3517567" cy="685800"/>
          </a:xfrm>
        </p:spPr>
        <p:txBody>
          <a:bodyPr/>
          <a:lstStyle/>
          <a:p>
            <a:r>
              <a:rPr lang="en-IN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9504-FC61-40F2-B819-07EFA463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094" y="3021806"/>
            <a:ext cx="4922234" cy="308575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1. Internal Business Environment</a:t>
            </a:r>
          </a:p>
          <a:p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2. External Business Environment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851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>
            <a:extLst>
              <a:ext uri="{FF2B5EF4-FFF2-40B4-BE49-F238E27FC236}">
                <a16:creationId xmlns:a16="http://schemas.microsoft.com/office/drawing/2014/main" id="{ED424AFD-B60C-425F-AD91-4EEA51C409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7163"/>
            <a:ext cx="11780043" cy="6093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52559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{92765547-5F0D-4A68-B073-9F1BFFFC7969}tf11429527_win32</Template>
  <TotalTime>18</TotalTime>
  <Words>97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Franklin Gothic Book</vt:lpstr>
      <vt:lpstr>Wingdings</vt:lpstr>
      <vt:lpstr>1_RetrospectVTI</vt:lpstr>
      <vt:lpstr>Business Environment</vt:lpstr>
      <vt:lpstr>PowerPoint Presentation</vt:lpstr>
      <vt:lpstr>Features of Business Environment</vt:lpstr>
      <vt:lpstr>Importance</vt:lpstr>
      <vt:lpstr>Components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Dr. Sumita Shankar</dc:creator>
  <cp:lastModifiedBy>Dr. Sumita Shankar</cp:lastModifiedBy>
  <cp:revision>16</cp:revision>
  <dcterms:created xsi:type="dcterms:W3CDTF">2020-12-03T05:55:52Z</dcterms:created>
  <dcterms:modified xsi:type="dcterms:W3CDTF">2020-12-03T06:14:16Z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